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3" r:id="rId6"/>
    <p:sldId id="371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2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3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31820" y="3028950"/>
            <a:ext cx="592836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9523" y="2383068"/>
            <a:ext cx="866666" cy="400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31315" y="3285490"/>
            <a:ext cx="7980045" cy="2134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693235"/>
            <a:ext cx="9360000" cy="408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5415" y="2532380"/>
            <a:ext cx="8038465" cy="213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9695" y="4852035"/>
            <a:ext cx="6470015" cy="1731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06"/>
          <a:stretch>
            <a:fillRect/>
          </a:stretch>
        </p:blipFill>
        <p:spPr>
          <a:xfrm>
            <a:off x="1595755" y="1511935"/>
            <a:ext cx="9720000" cy="2615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38"/>
          <a:stretch>
            <a:fillRect/>
          </a:stretch>
        </p:blipFill>
        <p:spPr>
          <a:xfrm>
            <a:off x="1559560" y="750570"/>
            <a:ext cx="6480000" cy="826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55"/>
          <a:stretch>
            <a:fillRect/>
          </a:stretch>
        </p:blipFill>
        <p:spPr>
          <a:xfrm>
            <a:off x="1991360" y="4198620"/>
            <a:ext cx="7605395" cy="241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502"/>
          <a:stretch>
            <a:fillRect/>
          </a:stretch>
        </p:blipFill>
        <p:spPr>
          <a:xfrm>
            <a:off x="1694815" y="679450"/>
            <a:ext cx="8639810" cy="66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84290" y="679450"/>
            <a:ext cx="1003300" cy="723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844"/>
          <a:stretch>
            <a:fillRect/>
          </a:stretch>
        </p:blipFill>
        <p:spPr>
          <a:xfrm>
            <a:off x="1775460" y="2063115"/>
            <a:ext cx="8640000" cy="582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6"/>
          <a:stretch>
            <a:fillRect/>
          </a:stretch>
        </p:blipFill>
        <p:spPr>
          <a:xfrm>
            <a:off x="1991360" y="2639695"/>
            <a:ext cx="6788150" cy="4046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56" b="12394"/>
          <a:stretch>
            <a:fillRect/>
          </a:stretch>
        </p:blipFill>
        <p:spPr>
          <a:xfrm>
            <a:off x="1694815" y="1416685"/>
            <a:ext cx="8639810" cy="57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7260" y="2760980"/>
            <a:ext cx="4873625" cy="3907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9"/>
          <a:stretch>
            <a:fillRect/>
          </a:stretch>
        </p:blipFill>
        <p:spPr>
          <a:xfrm>
            <a:off x="1057275" y="765175"/>
            <a:ext cx="8999855" cy="2616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86"/>
          <a:stretch>
            <a:fillRect/>
          </a:stretch>
        </p:blipFill>
        <p:spPr>
          <a:xfrm>
            <a:off x="3505200" y="2492375"/>
            <a:ext cx="6553200" cy="421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981525"/>
            <a:ext cx="10800000" cy="1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54294" y="1335153"/>
            <a:ext cx="600000" cy="401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86"/>
          <a:stretch>
            <a:fillRect/>
          </a:stretch>
        </p:blipFill>
        <p:spPr>
          <a:xfrm>
            <a:off x="1199515" y="2061210"/>
            <a:ext cx="7000240" cy="4501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424761" y="1334117"/>
            <a:ext cx="504761" cy="95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51520" y="1114425"/>
            <a:ext cx="810895" cy="51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86"/>
          <a:stretch>
            <a:fillRect/>
          </a:stretch>
        </p:blipFill>
        <p:spPr>
          <a:xfrm>
            <a:off x="2855595" y="2708910"/>
            <a:ext cx="6306185" cy="405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6"/>
          <a:stretch>
            <a:fillRect/>
          </a:stretch>
        </p:blipFill>
        <p:spPr>
          <a:xfrm>
            <a:off x="911225" y="765360"/>
            <a:ext cx="9359900" cy="228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9515" y="1629410"/>
            <a:ext cx="6770370" cy="774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27125" y="2510790"/>
            <a:ext cx="7973060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86"/>
          <a:stretch>
            <a:fillRect/>
          </a:stretch>
        </p:blipFill>
        <p:spPr>
          <a:xfrm>
            <a:off x="2927350" y="3141345"/>
            <a:ext cx="5549265" cy="356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132780"/>
            <a:ext cx="10800000" cy="4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930"/>
            <a:ext cx="9549765" cy="135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836745"/>
            <a:ext cx="10080000" cy="5880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6780530" y="6021705"/>
            <a:ext cx="3411855" cy="687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637155"/>
            <a:ext cx="7757160" cy="3154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N2Y1ZjIxMGYxZmY0NDM2OTllODdiMzg4NWMwNTc4Mz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2023-12-14T13:24:21Z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